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60" r:id="rId6"/>
    <p:sldId id="259" r:id="rId7"/>
    <p:sldId id="25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736C50-AEEC-41A7-B41B-CDAD7241CF2B}" vWet="2" dt="2022-02-23T13:50:39.621"/>
    <p1510:client id="{9A1635AE-068C-4FBC-968E-A4D973AF91CA}" v="7" dt="2022-02-23T13:49:19.2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nnie Dillaway" userId="6b404243-a372-4187-82a6-abd8f3675ac3" providerId="ADAL" clId="{93736C50-AEEC-41A7-B41B-CDAD7241CF2B}"/>
    <pc:docChg chg="custSel addSld delSld modSld sldOrd">
      <pc:chgData name="Bonnie Dillaway" userId="6b404243-a372-4187-82a6-abd8f3675ac3" providerId="ADAL" clId="{93736C50-AEEC-41A7-B41B-CDAD7241CF2B}" dt="2022-02-23T13:43:00.007" v="389" actId="13926"/>
      <pc:docMkLst>
        <pc:docMk/>
      </pc:docMkLst>
      <pc:sldChg chg="del">
        <pc:chgData name="Bonnie Dillaway" userId="6b404243-a372-4187-82a6-abd8f3675ac3" providerId="ADAL" clId="{93736C50-AEEC-41A7-B41B-CDAD7241CF2B}" dt="2022-02-23T13:31:36.984" v="0" actId="2696"/>
        <pc:sldMkLst>
          <pc:docMk/>
          <pc:sldMk cId="1518429172" sldId="256"/>
        </pc:sldMkLst>
      </pc:sldChg>
      <pc:sldChg chg="modSp mod">
        <pc:chgData name="Bonnie Dillaway" userId="6b404243-a372-4187-82a6-abd8f3675ac3" providerId="ADAL" clId="{93736C50-AEEC-41A7-B41B-CDAD7241CF2B}" dt="2022-02-23T13:31:58.787" v="13" actId="20577"/>
        <pc:sldMkLst>
          <pc:docMk/>
          <pc:sldMk cId="2385913386" sldId="257"/>
        </pc:sldMkLst>
        <pc:spChg chg="mod">
          <ac:chgData name="Bonnie Dillaway" userId="6b404243-a372-4187-82a6-abd8f3675ac3" providerId="ADAL" clId="{93736C50-AEEC-41A7-B41B-CDAD7241CF2B}" dt="2022-02-23T13:31:51.062" v="11" actId="20577"/>
          <ac:spMkLst>
            <pc:docMk/>
            <pc:sldMk cId="2385913386" sldId="257"/>
            <ac:spMk id="2" creationId="{CDE01B0E-7999-4170-8A06-4871D7543C2C}"/>
          </ac:spMkLst>
        </pc:spChg>
        <pc:spChg chg="mod">
          <ac:chgData name="Bonnie Dillaway" userId="6b404243-a372-4187-82a6-abd8f3675ac3" providerId="ADAL" clId="{93736C50-AEEC-41A7-B41B-CDAD7241CF2B}" dt="2022-02-23T13:31:58.787" v="13" actId="20577"/>
          <ac:spMkLst>
            <pc:docMk/>
            <pc:sldMk cId="2385913386" sldId="257"/>
            <ac:spMk id="3" creationId="{AE71E89C-E8AE-4502-8482-2936B861EC99}"/>
          </ac:spMkLst>
        </pc:spChg>
      </pc:sldChg>
      <pc:sldChg chg="modSp mod">
        <pc:chgData name="Bonnie Dillaway" userId="6b404243-a372-4187-82a6-abd8f3675ac3" providerId="ADAL" clId="{93736C50-AEEC-41A7-B41B-CDAD7241CF2B}" dt="2022-02-23T13:43:00.007" v="389" actId="13926"/>
        <pc:sldMkLst>
          <pc:docMk/>
          <pc:sldMk cId="2735512376" sldId="258"/>
        </pc:sldMkLst>
        <pc:spChg chg="mod">
          <ac:chgData name="Bonnie Dillaway" userId="6b404243-a372-4187-82a6-abd8f3675ac3" providerId="ADAL" clId="{93736C50-AEEC-41A7-B41B-CDAD7241CF2B}" dt="2022-02-23T13:43:00.007" v="389" actId="13926"/>
          <ac:spMkLst>
            <pc:docMk/>
            <pc:sldMk cId="2735512376" sldId="258"/>
            <ac:spMk id="3" creationId="{97B55798-503F-4934-AAF3-EE4F33B955ED}"/>
          </ac:spMkLst>
        </pc:spChg>
      </pc:sldChg>
      <pc:sldChg chg="new del">
        <pc:chgData name="Bonnie Dillaway" userId="6b404243-a372-4187-82a6-abd8f3675ac3" providerId="ADAL" clId="{93736C50-AEEC-41A7-B41B-CDAD7241CF2B}" dt="2022-02-23T13:33:01.023" v="15" actId="2696"/>
        <pc:sldMkLst>
          <pc:docMk/>
          <pc:sldMk cId="164349197" sldId="260"/>
        </pc:sldMkLst>
      </pc:sldChg>
      <pc:sldChg chg="modSp add mod ord">
        <pc:chgData name="Bonnie Dillaway" userId="6b404243-a372-4187-82a6-abd8f3675ac3" providerId="ADAL" clId="{93736C50-AEEC-41A7-B41B-CDAD7241CF2B}" dt="2022-02-23T13:42:46.545" v="388" actId="255"/>
        <pc:sldMkLst>
          <pc:docMk/>
          <pc:sldMk cId="2851040695" sldId="260"/>
        </pc:sldMkLst>
        <pc:spChg chg="mod">
          <ac:chgData name="Bonnie Dillaway" userId="6b404243-a372-4187-82a6-abd8f3675ac3" providerId="ADAL" clId="{93736C50-AEEC-41A7-B41B-CDAD7241CF2B}" dt="2022-02-23T13:42:46.545" v="388" actId="255"/>
          <ac:spMkLst>
            <pc:docMk/>
            <pc:sldMk cId="2851040695" sldId="260"/>
            <ac:spMk id="3" creationId="{2098ACB5-4747-4A45-8466-A5279CD29079}"/>
          </ac:spMkLst>
        </pc:spChg>
      </pc:sldChg>
    </pc:docChg>
  </pc:docChgLst>
  <pc:docChgLst>
    <pc:chgData name="Lucy Martin" userId="089d75a5-9fd9-453f-aa22-9e5730154ce6" providerId="ADAL" clId="{9A1635AE-068C-4FBC-968E-A4D973AF91CA}"/>
    <pc:docChg chg="modSld">
      <pc:chgData name="Lucy Martin" userId="089d75a5-9fd9-453f-aa22-9e5730154ce6" providerId="ADAL" clId="{9A1635AE-068C-4FBC-968E-A4D973AF91CA}" dt="2022-02-23T13:49:19.233" v="6" actId="20577"/>
      <pc:docMkLst>
        <pc:docMk/>
      </pc:docMkLst>
      <pc:sldChg chg="modSp mod">
        <pc:chgData name="Lucy Martin" userId="089d75a5-9fd9-453f-aa22-9e5730154ce6" providerId="ADAL" clId="{9A1635AE-068C-4FBC-968E-A4D973AF91CA}" dt="2022-02-23T13:49:19.233" v="6" actId="20577"/>
        <pc:sldMkLst>
          <pc:docMk/>
          <pc:sldMk cId="2851040695" sldId="260"/>
        </pc:sldMkLst>
        <pc:spChg chg="mod">
          <ac:chgData name="Lucy Martin" userId="089d75a5-9fd9-453f-aa22-9e5730154ce6" providerId="ADAL" clId="{9A1635AE-068C-4FBC-968E-A4D973AF91CA}" dt="2022-02-23T13:49:19.233" v="6" actId="20577"/>
          <ac:spMkLst>
            <pc:docMk/>
            <pc:sldMk cId="2851040695" sldId="260"/>
            <ac:spMk id="3" creationId="{2098ACB5-4747-4A45-8466-A5279CD2907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B7E9C-21B3-4282-A418-05F9804D7B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F54D624-1F5B-4F31-BCB9-F92B0136CD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0BADA8B-09A1-4CD8-A277-F2A421D390D2}"/>
              </a:ext>
            </a:extLst>
          </p:cNvPr>
          <p:cNvSpPr>
            <a:spLocks noGrp="1"/>
          </p:cNvSpPr>
          <p:nvPr>
            <p:ph type="dt" sz="half" idx="10"/>
          </p:nvPr>
        </p:nvSpPr>
        <p:spPr/>
        <p:txBody>
          <a:bodyPr/>
          <a:lstStyle/>
          <a:p>
            <a:fld id="{0F28CA81-E91B-4127-9B33-24C38F38D2E5}" type="datetimeFigureOut">
              <a:rPr lang="en-GB" smtClean="0"/>
              <a:t>23/02/2022</a:t>
            </a:fld>
            <a:endParaRPr lang="en-GB"/>
          </a:p>
        </p:txBody>
      </p:sp>
      <p:sp>
        <p:nvSpPr>
          <p:cNvPr id="5" name="Footer Placeholder 4">
            <a:extLst>
              <a:ext uri="{FF2B5EF4-FFF2-40B4-BE49-F238E27FC236}">
                <a16:creationId xmlns:a16="http://schemas.microsoft.com/office/drawing/2014/main" id="{0B8DDE05-2D57-47BD-8746-483F035D0A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E689FC-CC8B-40DE-B4D8-119274DFD2C8}"/>
              </a:ext>
            </a:extLst>
          </p:cNvPr>
          <p:cNvSpPr>
            <a:spLocks noGrp="1"/>
          </p:cNvSpPr>
          <p:nvPr>
            <p:ph type="sldNum" sz="quarter" idx="12"/>
          </p:nvPr>
        </p:nvSpPr>
        <p:spPr/>
        <p:txBody>
          <a:bodyPr/>
          <a:lstStyle/>
          <a:p>
            <a:fld id="{F37FEA17-2A61-4D05-A0CE-62D81B86EE17}" type="slidenum">
              <a:rPr lang="en-GB" smtClean="0"/>
              <a:t>‹#›</a:t>
            </a:fld>
            <a:endParaRPr lang="en-GB"/>
          </a:p>
        </p:txBody>
      </p:sp>
    </p:spTree>
    <p:extLst>
      <p:ext uri="{BB962C8B-B14F-4D97-AF65-F5344CB8AC3E}">
        <p14:creationId xmlns:p14="http://schemas.microsoft.com/office/powerpoint/2010/main" val="2109144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A7B4B-E2B8-4489-9697-970987006F1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95A11FA-27B8-4BD6-8A74-D8997D18EE4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85B363B-5D9D-4D0F-953F-BE9F539F6E8D}"/>
              </a:ext>
            </a:extLst>
          </p:cNvPr>
          <p:cNvSpPr>
            <a:spLocks noGrp="1"/>
          </p:cNvSpPr>
          <p:nvPr>
            <p:ph type="dt" sz="half" idx="10"/>
          </p:nvPr>
        </p:nvSpPr>
        <p:spPr/>
        <p:txBody>
          <a:bodyPr/>
          <a:lstStyle/>
          <a:p>
            <a:fld id="{0F28CA81-E91B-4127-9B33-24C38F38D2E5}" type="datetimeFigureOut">
              <a:rPr lang="en-GB" smtClean="0"/>
              <a:t>23/02/2022</a:t>
            </a:fld>
            <a:endParaRPr lang="en-GB"/>
          </a:p>
        </p:txBody>
      </p:sp>
      <p:sp>
        <p:nvSpPr>
          <p:cNvPr id="5" name="Footer Placeholder 4">
            <a:extLst>
              <a:ext uri="{FF2B5EF4-FFF2-40B4-BE49-F238E27FC236}">
                <a16:creationId xmlns:a16="http://schemas.microsoft.com/office/drawing/2014/main" id="{B8E178D8-A967-44ED-AF00-8662B6DA07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66A3502-6159-49C1-9BC1-C253E9857357}"/>
              </a:ext>
            </a:extLst>
          </p:cNvPr>
          <p:cNvSpPr>
            <a:spLocks noGrp="1"/>
          </p:cNvSpPr>
          <p:nvPr>
            <p:ph type="sldNum" sz="quarter" idx="12"/>
          </p:nvPr>
        </p:nvSpPr>
        <p:spPr/>
        <p:txBody>
          <a:bodyPr/>
          <a:lstStyle/>
          <a:p>
            <a:fld id="{F37FEA17-2A61-4D05-A0CE-62D81B86EE17}" type="slidenum">
              <a:rPr lang="en-GB" smtClean="0"/>
              <a:t>‹#›</a:t>
            </a:fld>
            <a:endParaRPr lang="en-GB"/>
          </a:p>
        </p:txBody>
      </p:sp>
    </p:spTree>
    <p:extLst>
      <p:ext uri="{BB962C8B-B14F-4D97-AF65-F5344CB8AC3E}">
        <p14:creationId xmlns:p14="http://schemas.microsoft.com/office/powerpoint/2010/main" val="3022596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9991A3-B8A8-458B-AC56-62DD4AD68F7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5F500E7-B42B-4F64-99D9-59CFCD193D4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C9F95D-E84B-4861-9FCF-F37B23DC1838}"/>
              </a:ext>
            </a:extLst>
          </p:cNvPr>
          <p:cNvSpPr>
            <a:spLocks noGrp="1"/>
          </p:cNvSpPr>
          <p:nvPr>
            <p:ph type="dt" sz="half" idx="10"/>
          </p:nvPr>
        </p:nvSpPr>
        <p:spPr/>
        <p:txBody>
          <a:bodyPr/>
          <a:lstStyle/>
          <a:p>
            <a:fld id="{0F28CA81-E91B-4127-9B33-24C38F38D2E5}" type="datetimeFigureOut">
              <a:rPr lang="en-GB" smtClean="0"/>
              <a:t>23/02/2022</a:t>
            </a:fld>
            <a:endParaRPr lang="en-GB"/>
          </a:p>
        </p:txBody>
      </p:sp>
      <p:sp>
        <p:nvSpPr>
          <p:cNvPr id="5" name="Footer Placeholder 4">
            <a:extLst>
              <a:ext uri="{FF2B5EF4-FFF2-40B4-BE49-F238E27FC236}">
                <a16:creationId xmlns:a16="http://schemas.microsoft.com/office/drawing/2014/main" id="{61B55997-FBB6-4539-9350-F84BF4DB1A2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ADECE0B-A58A-489A-8074-FACAC20109F6}"/>
              </a:ext>
            </a:extLst>
          </p:cNvPr>
          <p:cNvSpPr>
            <a:spLocks noGrp="1"/>
          </p:cNvSpPr>
          <p:nvPr>
            <p:ph type="sldNum" sz="quarter" idx="12"/>
          </p:nvPr>
        </p:nvSpPr>
        <p:spPr/>
        <p:txBody>
          <a:bodyPr/>
          <a:lstStyle/>
          <a:p>
            <a:fld id="{F37FEA17-2A61-4D05-A0CE-62D81B86EE17}" type="slidenum">
              <a:rPr lang="en-GB" smtClean="0"/>
              <a:t>‹#›</a:t>
            </a:fld>
            <a:endParaRPr lang="en-GB"/>
          </a:p>
        </p:txBody>
      </p:sp>
    </p:spTree>
    <p:extLst>
      <p:ext uri="{BB962C8B-B14F-4D97-AF65-F5344CB8AC3E}">
        <p14:creationId xmlns:p14="http://schemas.microsoft.com/office/powerpoint/2010/main" val="4026215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59039-3BAB-4A54-99F7-7BF61103A4B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58909AC-FE7D-429B-9EF7-D98C35052E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D4C46B2-67F6-4D89-B3D7-48580BC095A8}"/>
              </a:ext>
            </a:extLst>
          </p:cNvPr>
          <p:cNvSpPr>
            <a:spLocks noGrp="1"/>
          </p:cNvSpPr>
          <p:nvPr>
            <p:ph type="dt" sz="half" idx="10"/>
          </p:nvPr>
        </p:nvSpPr>
        <p:spPr/>
        <p:txBody>
          <a:bodyPr/>
          <a:lstStyle/>
          <a:p>
            <a:fld id="{0F28CA81-E91B-4127-9B33-24C38F38D2E5}" type="datetimeFigureOut">
              <a:rPr lang="en-GB" smtClean="0"/>
              <a:t>23/02/2022</a:t>
            </a:fld>
            <a:endParaRPr lang="en-GB"/>
          </a:p>
        </p:txBody>
      </p:sp>
      <p:sp>
        <p:nvSpPr>
          <p:cNvPr id="5" name="Footer Placeholder 4">
            <a:extLst>
              <a:ext uri="{FF2B5EF4-FFF2-40B4-BE49-F238E27FC236}">
                <a16:creationId xmlns:a16="http://schemas.microsoft.com/office/drawing/2014/main" id="{E8F6CEFA-25E4-49CF-835C-D576D12011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27BBC4-C374-4125-9B0B-7CF15073B686}"/>
              </a:ext>
            </a:extLst>
          </p:cNvPr>
          <p:cNvSpPr>
            <a:spLocks noGrp="1"/>
          </p:cNvSpPr>
          <p:nvPr>
            <p:ph type="sldNum" sz="quarter" idx="12"/>
          </p:nvPr>
        </p:nvSpPr>
        <p:spPr/>
        <p:txBody>
          <a:bodyPr/>
          <a:lstStyle/>
          <a:p>
            <a:fld id="{F37FEA17-2A61-4D05-A0CE-62D81B86EE17}" type="slidenum">
              <a:rPr lang="en-GB" smtClean="0"/>
              <a:t>‹#›</a:t>
            </a:fld>
            <a:endParaRPr lang="en-GB"/>
          </a:p>
        </p:txBody>
      </p:sp>
    </p:spTree>
    <p:extLst>
      <p:ext uri="{BB962C8B-B14F-4D97-AF65-F5344CB8AC3E}">
        <p14:creationId xmlns:p14="http://schemas.microsoft.com/office/powerpoint/2010/main" val="2309935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9042F-B104-4EA8-AE87-F7722B1614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C744CFF-99D4-4AB9-A244-91997318AA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C22EFD-DF61-4C55-8AD2-EDA2ED104E17}"/>
              </a:ext>
            </a:extLst>
          </p:cNvPr>
          <p:cNvSpPr>
            <a:spLocks noGrp="1"/>
          </p:cNvSpPr>
          <p:nvPr>
            <p:ph type="dt" sz="half" idx="10"/>
          </p:nvPr>
        </p:nvSpPr>
        <p:spPr/>
        <p:txBody>
          <a:bodyPr/>
          <a:lstStyle/>
          <a:p>
            <a:fld id="{0F28CA81-E91B-4127-9B33-24C38F38D2E5}" type="datetimeFigureOut">
              <a:rPr lang="en-GB" smtClean="0"/>
              <a:t>23/02/2022</a:t>
            </a:fld>
            <a:endParaRPr lang="en-GB"/>
          </a:p>
        </p:txBody>
      </p:sp>
      <p:sp>
        <p:nvSpPr>
          <p:cNvPr id="5" name="Footer Placeholder 4">
            <a:extLst>
              <a:ext uri="{FF2B5EF4-FFF2-40B4-BE49-F238E27FC236}">
                <a16:creationId xmlns:a16="http://schemas.microsoft.com/office/drawing/2014/main" id="{B1B4A8AA-0A95-4EE2-B54C-006151B5553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62041ED-1D7F-4DC2-8B55-75184684AF09}"/>
              </a:ext>
            </a:extLst>
          </p:cNvPr>
          <p:cNvSpPr>
            <a:spLocks noGrp="1"/>
          </p:cNvSpPr>
          <p:nvPr>
            <p:ph type="sldNum" sz="quarter" idx="12"/>
          </p:nvPr>
        </p:nvSpPr>
        <p:spPr/>
        <p:txBody>
          <a:bodyPr/>
          <a:lstStyle/>
          <a:p>
            <a:fld id="{F37FEA17-2A61-4D05-A0CE-62D81B86EE17}" type="slidenum">
              <a:rPr lang="en-GB" smtClean="0"/>
              <a:t>‹#›</a:t>
            </a:fld>
            <a:endParaRPr lang="en-GB"/>
          </a:p>
        </p:txBody>
      </p:sp>
    </p:spTree>
    <p:extLst>
      <p:ext uri="{BB962C8B-B14F-4D97-AF65-F5344CB8AC3E}">
        <p14:creationId xmlns:p14="http://schemas.microsoft.com/office/powerpoint/2010/main" val="109227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19184-E39F-4721-A2A1-55CBB78DC5E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1D75345-0D78-42D1-B75E-EC190E853B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211FC79-757C-4593-AEDB-4CEF15921E1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723AE82-912D-4351-B881-2AEB3AF0207E}"/>
              </a:ext>
            </a:extLst>
          </p:cNvPr>
          <p:cNvSpPr>
            <a:spLocks noGrp="1"/>
          </p:cNvSpPr>
          <p:nvPr>
            <p:ph type="dt" sz="half" idx="10"/>
          </p:nvPr>
        </p:nvSpPr>
        <p:spPr/>
        <p:txBody>
          <a:bodyPr/>
          <a:lstStyle/>
          <a:p>
            <a:fld id="{0F28CA81-E91B-4127-9B33-24C38F38D2E5}" type="datetimeFigureOut">
              <a:rPr lang="en-GB" smtClean="0"/>
              <a:t>23/02/2022</a:t>
            </a:fld>
            <a:endParaRPr lang="en-GB"/>
          </a:p>
        </p:txBody>
      </p:sp>
      <p:sp>
        <p:nvSpPr>
          <p:cNvPr id="6" name="Footer Placeholder 5">
            <a:extLst>
              <a:ext uri="{FF2B5EF4-FFF2-40B4-BE49-F238E27FC236}">
                <a16:creationId xmlns:a16="http://schemas.microsoft.com/office/drawing/2014/main" id="{77A02528-8DBE-4D3A-9E00-B3213AEEE3E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21D95D6-53ED-457E-A0A3-9993AB0ADCB0}"/>
              </a:ext>
            </a:extLst>
          </p:cNvPr>
          <p:cNvSpPr>
            <a:spLocks noGrp="1"/>
          </p:cNvSpPr>
          <p:nvPr>
            <p:ph type="sldNum" sz="quarter" idx="12"/>
          </p:nvPr>
        </p:nvSpPr>
        <p:spPr/>
        <p:txBody>
          <a:bodyPr/>
          <a:lstStyle/>
          <a:p>
            <a:fld id="{F37FEA17-2A61-4D05-A0CE-62D81B86EE17}" type="slidenum">
              <a:rPr lang="en-GB" smtClean="0"/>
              <a:t>‹#›</a:t>
            </a:fld>
            <a:endParaRPr lang="en-GB"/>
          </a:p>
        </p:txBody>
      </p:sp>
    </p:spTree>
    <p:extLst>
      <p:ext uri="{BB962C8B-B14F-4D97-AF65-F5344CB8AC3E}">
        <p14:creationId xmlns:p14="http://schemas.microsoft.com/office/powerpoint/2010/main" val="4099278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0C4F8-7A0A-46CE-80DF-452C4AF0C7D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BA55165-8005-45F0-9314-E93EB4FD25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3E9EE5E-17C9-4D07-958D-9D84B07CC49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763C238-EE5A-4130-BEAD-B5671C7C16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A8949C2-8D89-483F-B6A0-A3CC5D5A61C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FB74990-3925-4DC9-AC1F-E529C1C092F2}"/>
              </a:ext>
            </a:extLst>
          </p:cNvPr>
          <p:cNvSpPr>
            <a:spLocks noGrp="1"/>
          </p:cNvSpPr>
          <p:nvPr>
            <p:ph type="dt" sz="half" idx="10"/>
          </p:nvPr>
        </p:nvSpPr>
        <p:spPr/>
        <p:txBody>
          <a:bodyPr/>
          <a:lstStyle/>
          <a:p>
            <a:fld id="{0F28CA81-E91B-4127-9B33-24C38F38D2E5}" type="datetimeFigureOut">
              <a:rPr lang="en-GB" smtClean="0"/>
              <a:t>23/02/2022</a:t>
            </a:fld>
            <a:endParaRPr lang="en-GB"/>
          </a:p>
        </p:txBody>
      </p:sp>
      <p:sp>
        <p:nvSpPr>
          <p:cNvPr id="8" name="Footer Placeholder 7">
            <a:extLst>
              <a:ext uri="{FF2B5EF4-FFF2-40B4-BE49-F238E27FC236}">
                <a16:creationId xmlns:a16="http://schemas.microsoft.com/office/drawing/2014/main" id="{7B36FE44-EF8D-4DC0-8D41-F1423966D76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C7A463F-B44E-4C7B-831C-AD7689BD2082}"/>
              </a:ext>
            </a:extLst>
          </p:cNvPr>
          <p:cNvSpPr>
            <a:spLocks noGrp="1"/>
          </p:cNvSpPr>
          <p:nvPr>
            <p:ph type="sldNum" sz="quarter" idx="12"/>
          </p:nvPr>
        </p:nvSpPr>
        <p:spPr/>
        <p:txBody>
          <a:bodyPr/>
          <a:lstStyle/>
          <a:p>
            <a:fld id="{F37FEA17-2A61-4D05-A0CE-62D81B86EE17}" type="slidenum">
              <a:rPr lang="en-GB" smtClean="0"/>
              <a:t>‹#›</a:t>
            </a:fld>
            <a:endParaRPr lang="en-GB"/>
          </a:p>
        </p:txBody>
      </p:sp>
    </p:spTree>
    <p:extLst>
      <p:ext uri="{BB962C8B-B14F-4D97-AF65-F5344CB8AC3E}">
        <p14:creationId xmlns:p14="http://schemas.microsoft.com/office/powerpoint/2010/main" val="232839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AE5B5-22F9-485C-A3A3-63FAC12D16A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42B05C4-1B4E-4015-B05D-D8F94EAEDC1F}"/>
              </a:ext>
            </a:extLst>
          </p:cNvPr>
          <p:cNvSpPr>
            <a:spLocks noGrp="1"/>
          </p:cNvSpPr>
          <p:nvPr>
            <p:ph type="dt" sz="half" idx="10"/>
          </p:nvPr>
        </p:nvSpPr>
        <p:spPr/>
        <p:txBody>
          <a:bodyPr/>
          <a:lstStyle/>
          <a:p>
            <a:fld id="{0F28CA81-E91B-4127-9B33-24C38F38D2E5}" type="datetimeFigureOut">
              <a:rPr lang="en-GB" smtClean="0"/>
              <a:t>23/02/2022</a:t>
            </a:fld>
            <a:endParaRPr lang="en-GB"/>
          </a:p>
        </p:txBody>
      </p:sp>
      <p:sp>
        <p:nvSpPr>
          <p:cNvPr id="4" name="Footer Placeholder 3">
            <a:extLst>
              <a:ext uri="{FF2B5EF4-FFF2-40B4-BE49-F238E27FC236}">
                <a16:creationId xmlns:a16="http://schemas.microsoft.com/office/drawing/2014/main" id="{8326DDD9-CB6B-4CFB-9927-9F9E14A330A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69384B6-86EF-42D6-AE6B-65F4CCAEB102}"/>
              </a:ext>
            </a:extLst>
          </p:cNvPr>
          <p:cNvSpPr>
            <a:spLocks noGrp="1"/>
          </p:cNvSpPr>
          <p:nvPr>
            <p:ph type="sldNum" sz="quarter" idx="12"/>
          </p:nvPr>
        </p:nvSpPr>
        <p:spPr/>
        <p:txBody>
          <a:bodyPr/>
          <a:lstStyle/>
          <a:p>
            <a:fld id="{F37FEA17-2A61-4D05-A0CE-62D81B86EE17}" type="slidenum">
              <a:rPr lang="en-GB" smtClean="0"/>
              <a:t>‹#›</a:t>
            </a:fld>
            <a:endParaRPr lang="en-GB"/>
          </a:p>
        </p:txBody>
      </p:sp>
    </p:spTree>
    <p:extLst>
      <p:ext uri="{BB962C8B-B14F-4D97-AF65-F5344CB8AC3E}">
        <p14:creationId xmlns:p14="http://schemas.microsoft.com/office/powerpoint/2010/main" val="3791733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35EF83-AED7-4AA2-9E83-9FD91B3040F8}"/>
              </a:ext>
            </a:extLst>
          </p:cNvPr>
          <p:cNvSpPr>
            <a:spLocks noGrp="1"/>
          </p:cNvSpPr>
          <p:nvPr>
            <p:ph type="dt" sz="half" idx="10"/>
          </p:nvPr>
        </p:nvSpPr>
        <p:spPr/>
        <p:txBody>
          <a:bodyPr/>
          <a:lstStyle/>
          <a:p>
            <a:fld id="{0F28CA81-E91B-4127-9B33-24C38F38D2E5}" type="datetimeFigureOut">
              <a:rPr lang="en-GB" smtClean="0"/>
              <a:t>23/02/2022</a:t>
            </a:fld>
            <a:endParaRPr lang="en-GB"/>
          </a:p>
        </p:txBody>
      </p:sp>
      <p:sp>
        <p:nvSpPr>
          <p:cNvPr id="3" name="Footer Placeholder 2">
            <a:extLst>
              <a:ext uri="{FF2B5EF4-FFF2-40B4-BE49-F238E27FC236}">
                <a16:creationId xmlns:a16="http://schemas.microsoft.com/office/drawing/2014/main" id="{9C68881A-E303-4300-BB14-00AF462FB72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BE1253F-A6BA-4113-85AD-66B0A6307997}"/>
              </a:ext>
            </a:extLst>
          </p:cNvPr>
          <p:cNvSpPr>
            <a:spLocks noGrp="1"/>
          </p:cNvSpPr>
          <p:nvPr>
            <p:ph type="sldNum" sz="quarter" idx="12"/>
          </p:nvPr>
        </p:nvSpPr>
        <p:spPr/>
        <p:txBody>
          <a:bodyPr/>
          <a:lstStyle/>
          <a:p>
            <a:fld id="{F37FEA17-2A61-4D05-A0CE-62D81B86EE17}" type="slidenum">
              <a:rPr lang="en-GB" smtClean="0"/>
              <a:t>‹#›</a:t>
            </a:fld>
            <a:endParaRPr lang="en-GB"/>
          </a:p>
        </p:txBody>
      </p:sp>
    </p:spTree>
    <p:extLst>
      <p:ext uri="{BB962C8B-B14F-4D97-AF65-F5344CB8AC3E}">
        <p14:creationId xmlns:p14="http://schemas.microsoft.com/office/powerpoint/2010/main" val="3486972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30969-FD39-4BBA-8550-31152D7242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950E6B0-F42B-4B27-ACE8-6A3822BEA2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4B2B386-90BF-40A9-8B72-E8D7DBA0C3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A58397-D4FB-4F47-9A9C-3E01E75B977E}"/>
              </a:ext>
            </a:extLst>
          </p:cNvPr>
          <p:cNvSpPr>
            <a:spLocks noGrp="1"/>
          </p:cNvSpPr>
          <p:nvPr>
            <p:ph type="dt" sz="half" idx="10"/>
          </p:nvPr>
        </p:nvSpPr>
        <p:spPr/>
        <p:txBody>
          <a:bodyPr/>
          <a:lstStyle/>
          <a:p>
            <a:fld id="{0F28CA81-E91B-4127-9B33-24C38F38D2E5}" type="datetimeFigureOut">
              <a:rPr lang="en-GB" smtClean="0"/>
              <a:t>23/02/2022</a:t>
            </a:fld>
            <a:endParaRPr lang="en-GB"/>
          </a:p>
        </p:txBody>
      </p:sp>
      <p:sp>
        <p:nvSpPr>
          <p:cNvPr id="6" name="Footer Placeholder 5">
            <a:extLst>
              <a:ext uri="{FF2B5EF4-FFF2-40B4-BE49-F238E27FC236}">
                <a16:creationId xmlns:a16="http://schemas.microsoft.com/office/drawing/2014/main" id="{FB4AE008-F409-496C-962A-874C5BCB4F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8FC8A30-B764-4B1E-A503-1343975C7C48}"/>
              </a:ext>
            </a:extLst>
          </p:cNvPr>
          <p:cNvSpPr>
            <a:spLocks noGrp="1"/>
          </p:cNvSpPr>
          <p:nvPr>
            <p:ph type="sldNum" sz="quarter" idx="12"/>
          </p:nvPr>
        </p:nvSpPr>
        <p:spPr/>
        <p:txBody>
          <a:bodyPr/>
          <a:lstStyle/>
          <a:p>
            <a:fld id="{F37FEA17-2A61-4D05-A0CE-62D81B86EE17}" type="slidenum">
              <a:rPr lang="en-GB" smtClean="0"/>
              <a:t>‹#›</a:t>
            </a:fld>
            <a:endParaRPr lang="en-GB"/>
          </a:p>
        </p:txBody>
      </p:sp>
    </p:spTree>
    <p:extLst>
      <p:ext uri="{BB962C8B-B14F-4D97-AF65-F5344CB8AC3E}">
        <p14:creationId xmlns:p14="http://schemas.microsoft.com/office/powerpoint/2010/main" val="342063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B5B0C-5BE9-4574-95AF-B3B67C246E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22EF9D0-116F-418A-A341-30530DB935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E9A2368-2FCE-43BA-8580-13C5593495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66D34E-8614-45E7-99EB-CA3614349577}"/>
              </a:ext>
            </a:extLst>
          </p:cNvPr>
          <p:cNvSpPr>
            <a:spLocks noGrp="1"/>
          </p:cNvSpPr>
          <p:nvPr>
            <p:ph type="dt" sz="half" idx="10"/>
          </p:nvPr>
        </p:nvSpPr>
        <p:spPr/>
        <p:txBody>
          <a:bodyPr/>
          <a:lstStyle/>
          <a:p>
            <a:fld id="{0F28CA81-E91B-4127-9B33-24C38F38D2E5}" type="datetimeFigureOut">
              <a:rPr lang="en-GB" smtClean="0"/>
              <a:t>23/02/2022</a:t>
            </a:fld>
            <a:endParaRPr lang="en-GB"/>
          </a:p>
        </p:txBody>
      </p:sp>
      <p:sp>
        <p:nvSpPr>
          <p:cNvPr id="6" name="Footer Placeholder 5">
            <a:extLst>
              <a:ext uri="{FF2B5EF4-FFF2-40B4-BE49-F238E27FC236}">
                <a16:creationId xmlns:a16="http://schemas.microsoft.com/office/drawing/2014/main" id="{0D93CAFA-FBFB-4579-BAA8-E8FBB065C3A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A36F5FF-1779-4271-91C1-11930658D93F}"/>
              </a:ext>
            </a:extLst>
          </p:cNvPr>
          <p:cNvSpPr>
            <a:spLocks noGrp="1"/>
          </p:cNvSpPr>
          <p:nvPr>
            <p:ph type="sldNum" sz="quarter" idx="12"/>
          </p:nvPr>
        </p:nvSpPr>
        <p:spPr/>
        <p:txBody>
          <a:bodyPr/>
          <a:lstStyle/>
          <a:p>
            <a:fld id="{F37FEA17-2A61-4D05-A0CE-62D81B86EE17}" type="slidenum">
              <a:rPr lang="en-GB" smtClean="0"/>
              <a:t>‹#›</a:t>
            </a:fld>
            <a:endParaRPr lang="en-GB"/>
          </a:p>
        </p:txBody>
      </p:sp>
    </p:spTree>
    <p:extLst>
      <p:ext uri="{BB962C8B-B14F-4D97-AF65-F5344CB8AC3E}">
        <p14:creationId xmlns:p14="http://schemas.microsoft.com/office/powerpoint/2010/main" val="3570664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088FE3-BCDF-46BF-91CB-D90123DB07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4148AC1-9297-48A5-A279-46D86EBA5E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6C44513-3057-4913-9FB7-E4DCB5D71D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28CA81-E91B-4127-9B33-24C38F38D2E5}" type="datetimeFigureOut">
              <a:rPr lang="en-GB" smtClean="0"/>
              <a:t>23/02/2022</a:t>
            </a:fld>
            <a:endParaRPr lang="en-GB"/>
          </a:p>
        </p:txBody>
      </p:sp>
      <p:sp>
        <p:nvSpPr>
          <p:cNvPr id="5" name="Footer Placeholder 4">
            <a:extLst>
              <a:ext uri="{FF2B5EF4-FFF2-40B4-BE49-F238E27FC236}">
                <a16:creationId xmlns:a16="http://schemas.microsoft.com/office/drawing/2014/main" id="{8A9FE18E-31EE-43F7-9AB9-9473F971BD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34CBC41-60A3-4286-AB49-4C799B9746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7FEA17-2A61-4D05-A0CE-62D81B86EE17}" type="slidenum">
              <a:rPr lang="en-GB" smtClean="0"/>
              <a:t>‹#›</a:t>
            </a:fld>
            <a:endParaRPr lang="en-GB"/>
          </a:p>
        </p:txBody>
      </p:sp>
    </p:spTree>
    <p:extLst>
      <p:ext uri="{BB962C8B-B14F-4D97-AF65-F5344CB8AC3E}">
        <p14:creationId xmlns:p14="http://schemas.microsoft.com/office/powerpoint/2010/main" val="42462779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9192C51-B764-4A9B-9587-5EF8B628B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DE01B0E-7999-4170-8A06-4871D7543C2C}"/>
              </a:ext>
            </a:extLst>
          </p:cNvPr>
          <p:cNvSpPr>
            <a:spLocks noGrp="1"/>
          </p:cNvSpPr>
          <p:nvPr>
            <p:ph type="title"/>
          </p:nvPr>
        </p:nvSpPr>
        <p:spPr>
          <a:xfrm>
            <a:off x="648929" y="557190"/>
            <a:ext cx="5181510" cy="2440010"/>
          </a:xfrm>
        </p:spPr>
        <p:txBody>
          <a:bodyPr>
            <a:normAutofit/>
          </a:bodyPr>
          <a:lstStyle/>
          <a:p>
            <a:pPr algn="ctr"/>
            <a:r>
              <a:rPr lang="en-GB" sz="3700">
                <a:latin typeface="Trebuchet MS" panose="020B0603020202020204" pitchFamily="34" charset="0"/>
              </a:rPr>
              <a:t>Together We Inspire Strategy 2021-2026</a:t>
            </a:r>
          </a:p>
        </p:txBody>
      </p:sp>
      <p:sp>
        <p:nvSpPr>
          <p:cNvPr id="3" name="Content Placeholder 2">
            <a:extLst>
              <a:ext uri="{FF2B5EF4-FFF2-40B4-BE49-F238E27FC236}">
                <a16:creationId xmlns:a16="http://schemas.microsoft.com/office/drawing/2014/main" id="{AE71E89C-E8AE-4502-8482-2936B861EC99}"/>
              </a:ext>
            </a:extLst>
          </p:cNvPr>
          <p:cNvSpPr>
            <a:spLocks noGrp="1"/>
          </p:cNvSpPr>
          <p:nvPr>
            <p:ph idx="1"/>
          </p:nvPr>
        </p:nvSpPr>
        <p:spPr>
          <a:xfrm>
            <a:off x="648930" y="2406650"/>
            <a:ext cx="5181508" cy="3722438"/>
          </a:xfrm>
        </p:spPr>
        <p:txBody>
          <a:bodyPr>
            <a:normAutofit/>
          </a:bodyPr>
          <a:lstStyle/>
          <a:p>
            <a:pPr marL="0" indent="0">
              <a:buNone/>
            </a:pPr>
            <a:endParaRPr lang="en-GB" sz="2000">
              <a:latin typeface="Trebuchet MS" panose="020B0603020202020204" pitchFamily="34" charset="0"/>
            </a:endParaRPr>
          </a:p>
          <a:p>
            <a:pPr marL="0" indent="0">
              <a:buNone/>
            </a:pPr>
            <a:endParaRPr lang="en-GB" sz="2000">
              <a:latin typeface="Trebuchet MS" panose="020B0603020202020204" pitchFamily="34" charset="0"/>
            </a:endParaRPr>
          </a:p>
          <a:p>
            <a:pPr marL="0" indent="0" algn="ctr">
              <a:buNone/>
            </a:pPr>
            <a:r>
              <a:rPr lang="en-GB" sz="1800" b="0" i="0" u="none" strike="noStrike" baseline="0">
                <a:solidFill>
                  <a:srgbClr val="000000"/>
                </a:solidFill>
                <a:latin typeface="Trebuchet MS" panose="020B0603020202020204" pitchFamily="34" charset="0"/>
              </a:rPr>
              <a:t>Together we will value, sustain, and recover our region by stabilising and empowering our membership, strengthening our brand, and expanding external relationships. Ensuring fun, adventure and opportunity for our members today, tomorrow and in the future.</a:t>
            </a:r>
            <a:endParaRPr lang="en-GB" sz="2000">
              <a:latin typeface="Trebuchet MS" panose="020B0603020202020204" pitchFamily="34" charset="0"/>
            </a:endParaRPr>
          </a:p>
        </p:txBody>
      </p:sp>
      <p:pic>
        <p:nvPicPr>
          <p:cNvPr id="7" name="Picture 6" descr="Logo&#10;&#10;Description automatically generated">
            <a:extLst>
              <a:ext uri="{FF2B5EF4-FFF2-40B4-BE49-F238E27FC236}">
                <a16:creationId xmlns:a16="http://schemas.microsoft.com/office/drawing/2014/main" id="{5F4F8C3E-80AD-4ECF-A6C9-2AE5EFD13BB9}"/>
              </a:ext>
            </a:extLst>
          </p:cNvPr>
          <p:cNvPicPr>
            <a:picLocks noChangeAspect="1"/>
          </p:cNvPicPr>
          <p:nvPr/>
        </p:nvPicPr>
        <p:blipFill rotWithShape="1">
          <a:blip r:embed="rId2">
            <a:extLst>
              <a:ext uri="{28A0092B-C50C-407E-A947-70E740481C1C}">
                <a14:useLocalDpi xmlns:a14="http://schemas.microsoft.com/office/drawing/2010/main" val="0"/>
              </a:ext>
            </a:extLst>
          </a:blip>
          <a:srcRect t="4319"/>
          <a:stretch/>
        </p:blipFill>
        <p:spPr>
          <a:xfrm>
            <a:off x="6189155" y="10"/>
            <a:ext cx="6002844" cy="6857990"/>
          </a:xfrm>
          <a:prstGeom prst="rect">
            <a:avLst/>
          </a:prstGeom>
          <a:effectLst/>
        </p:spPr>
      </p:pic>
      <p:pic>
        <p:nvPicPr>
          <p:cNvPr id="13" name="Picture 12">
            <a:extLst>
              <a:ext uri="{FF2B5EF4-FFF2-40B4-BE49-F238E27FC236}">
                <a16:creationId xmlns:a16="http://schemas.microsoft.com/office/drawing/2014/main" id="{1F128C16-1663-4A61-9EF4-5D3087D4C1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 y="-4610"/>
            <a:ext cx="1842121" cy="1081570"/>
          </a:xfrm>
          <a:prstGeom prst="rect">
            <a:avLst/>
          </a:prstGeom>
        </p:spPr>
      </p:pic>
    </p:spTree>
    <p:extLst>
      <p:ext uri="{BB962C8B-B14F-4D97-AF65-F5344CB8AC3E}">
        <p14:creationId xmlns:p14="http://schemas.microsoft.com/office/powerpoint/2010/main" val="2385913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9192C51-B764-4A9B-9587-5EF8B628B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92D57C-BD80-46C6-9161-93CE0BE0C0AC}"/>
              </a:ext>
            </a:extLst>
          </p:cNvPr>
          <p:cNvSpPr>
            <a:spLocks noGrp="1"/>
          </p:cNvSpPr>
          <p:nvPr>
            <p:ph type="title"/>
          </p:nvPr>
        </p:nvSpPr>
        <p:spPr>
          <a:xfrm>
            <a:off x="648929" y="557190"/>
            <a:ext cx="5181510" cy="1671569"/>
          </a:xfrm>
        </p:spPr>
        <p:txBody>
          <a:bodyPr>
            <a:normAutofit/>
          </a:bodyPr>
          <a:lstStyle/>
          <a:p>
            <a:r>
              <a:rPr lang="en-GB" sz="4000">
                <a:latin typeface="Trebuchet MS" panose="020B0603020202020204" pitchFamily="34" charset="0"/>
              </a:rPr>
              <a:t>Together We Inspire</a:t>
            </a:r>
          </a:p>
        </p:txBody>
      </p:sp>
      <p:sp>
        <p:nvSpPr>
          <p:cNvPr id="3" name="Content Placeholder 2">
            <a:extLst>
              <a:ext uri="{FF2B5EF4-FFF2-40B4-BE49-F238E27FC236}">
                <a16:creationId xmlns:a16="http://schemas.microsoft.com/office/drawing/2014/main" id="{2098ACB5-4747-4A45-8466-A5279CD29079}"/>
              </a:ext>
            </a:extLst>
          </p:cNvPr>
          <p:cNvSpPr>
            <a:spLocks noGrp="1"/>
          </p:cNvSpPr>
          <p:nvPr>
            <p:ph idx="1"/>
          </p:nvPr>
        </p:nvSpPr>
        <p:spPr>
          <a:xfrm>
            <a:off x="648930" y="1869621"/>
            <a:ext cx="5181508" cy="4259467"/>
          </a:xfrm>
        </p:spPr>
        <p:txBody>
          <a:bodyPr>
            <a:noAutofit/>
          </a:bodyPr>
          <a:lstStyle/>
          <a:p>
            <a:pPr marL="0" indent="0">
              <a:buNone/>
            </a:pPr>
            <a:r>
              <a:rPr lang="en-GB" sz="1050" b="1" i="0" u="none" strike="noStrike" baseline="0">
                <a:solidFill>
                  <a:srgbClr val="000000"/>
                </a:solidFill>
                <a:latin typeface="Trebuchet MS" panose="020B0603020202020204" pitchFamily="34" charset="0"/>
              </a:rPr>
              <a:t>Strategic priorities </a:t>
            </a:r>
            <a:endParaRPr lang="en-GB" sz="1050" b="0" i="0" u="none" strike="noStrike" baseline="0">
              <a:solidFill>
                <a:srgbClr val="000000"/>
              </a:solidFill>
              <a:latin typeface="Trebuchet MS" panose="020B0603020202020204" pitchFamily="34" charset="0"/>
            </a:endParaRPr>
          </a:p>
          <a:p>
            <a:pPr marL="0" indent="0">
              <a:buNone/>
            </a:pPr>
            <a:r>
              <a:rPr lang="en-GB" sz="900" b="0" i="0" u="none" strike="noStrike" baseline="0">
                <a:solidFill>
                  <a:srgbClr val="000000"/>
                </a:solidFill>
                <a:latin typeface="Trebuchet MS" panose="020B0603020202020204" pitchFamily="34" charset="0"/>
              </a:rPr>
              <a:t>We want every member of Girlguiding Anglia to feel valued and have a sense of belonging to the region. We will do this by focusing on four key areas:</a:t>
            </a:r>
          </a:p>
          <a:p>
            <a:pPr marL="0" indent="0">
              <a:buNone/>
            </a:pPr>
            <a:r>
              <a:rPr lang="en-GB" sz="900" b="1" i="0" u="none" strike="noStrike" baseline="0">
                <a:solidFill>
                  <a:srgbClr val="000000"/>
                </a:solidFill>
                <a:latin typeface="Trebuchet MS" panose="020B0603020202020204" pitchFamily="34" charset="0"/>
              </a:rPr>
              <a:t>Members’ experiences </a:t>
            </a:r>
            <a:endParaRPr lang="en-GB" sz="900" b="0" i="0" u="none" strike="noStrike" baseline="0">
              <a:solidFill>
                <a:srgbClr val="000000"/>
              </a:solidFill>
              <a:latin typeface="Trebuchet MS" panose="020B0603020202020204" pitchFamily="34" charset="0"/>
            </a:endParaRPr>
          </a:p>
          <a:p>
            <a:r>
              <a:rPr lang="en-GB" sz="900" b="0" i="0" u="none" strike="noStrike" baseline="0">
                <a:solidFill>
                  <a:srgbClr val="000000"/>
                </a:solidFill>
                <a:latin typeface="Trebuchet MS" panose="020B0603020202020204" pitchFamily="34" charset="0"/>
              </a:rPr>
              <a:t>Ensuring our members have a positive experience, one </a:t>
            </a:r>
            <a:r>
              <a:rPr lang="en-GB" sz="900">
                <a:solidFill>
                  <a:srgbClr val="000000"/>
                </a:solidFill>
                <a:latin typeface="Trebuchet MS" panose="020B0603020202020204" pitchFamily="34" charset="0"/>
              </a:rPr>
              <a:t>where</a:t>
            </a:r>
            <a:r>
              <a:rPr lang="en-GB" sz="900" b="0" i="0" u="none" strike="noStrike" baseline="0">
                <a:solidFill>
                  <a:srgbClr val="000000"/>
                </a:solidFill>
                <a:latin typeface="Trebuchet MS" panose="020B0603020202020204" pitchFamily="34" charset="0"/>
              </a:rPr>
              <a:t> they feel valued, supported, and have opportunities to develop. </a:t>
            </a:r>
          </a:p>
          <a:p>
            <a:pPr marL="0" indent="0">
              <a:buNone/>
            </a:pPr>
            <a:r>
              <a:rPr lang="en-GB" sz="900" b="1" i="0" u="none" strike="noStrike" baseline="0">
                <a:solidFill>
                  <a:srgbClr val="000000"/>
                </a:solidFill>
                <a:latin typeface="Trebuchet MS" panose="020B0603020202020204" pitchFamily="34" charset="0"/>
              </a:rPr>
              <a:t>Members voices </a:t>
            </a:r>
            <a:endParaRPr lang="en-GB" sz="900" b="0" i="0" u="none" strike="noStrike" baseline="0">
              <a:solidFill>
                <a:srgbClr val="000000"/>
              </a:solidFill>
              <a:latin typeface="Trebuchet MS" panose="020B0603020202020204" pitchFamily="34" charset="0"/>
            </a:endParaRPr>
          </a:p>
          <a:p>
            <a:r>
              <a:rPr lang="en-GB" sz="900" b="0" i="0" u="none" strike="noStrike" baseline="0">
                <a:solidFill>
                  <a:srgbClr val="000000"/>
                </a:solidFill>
                <a:latin typeface="Trebuchet MS" panose="020B0603020202020204" pitchFamily="34" charset="0"/>
              </a:rPr>
              <a:t>Engage with all members, gathering their ideas to influence future direction and shape our vision for the future. </a:t>
            </a:r>
          </a:p>
          <a:p>
            <a:r>
              <a:rPr lang="en-GB" sz="900">
                <a:solidFill>
                  <a:srgbClr val="000000"/>
                </a:solidFill>
                <a:latin typeface="Trebuchet MS" panose="020B0603020202020204" pitchFamily="34" charset="0"/>
              </a:rPr>
              <a:t>H</a:t>
            </a:r>
            <a:r>
              <a:rPr lang="en-GB" sz="900" b="0" i="0" u="none" strike="noStrike" baseline="0">
                <a:solidFill>
                  <a:srgbClr val="000000"/>
                </a:solidFill>
                <a:latin typeface="Trebuchet MS" panose="020B0603020202020204" pitchFamily="34" charset="0"/>
              </a:rPr>
              <a:t>elp girls and young women find their voice and build skills and confidence - inspiring them to discover the best in themselves and empower them to make a positive difference in their community. </a:t>
            </a:r>
          </a:p>
          <a:p>
            <a:r>
              <a:rPr lang="en-GB" sz="900" b="0" i="0" u="none" strike="noStrike" baseline="0">
                <a:solidFill>
                  <a:srgbClr val="000000"/>
                </a:solidFill>
                <a:latin typeface="Trebuchet MS" panose="020B0603020202020204" pitchFamily="34" charset="0"/>
              </a:rPr>
              <a:t>Listen to each other and ensure girls, young women, adults, volunteers, staff, and parents are all given a voice. </a:t>
            </a:r>
          </a:p>
          <a:p>
            <a:pPr marL="0" indent="0">
              <a:buNone/>
            </a:pPr>
            <a:r>
              <a:rPr lang="en-GB" sz="900" b="1" i="0" u="none" strike="noStrike" baseline="0">
                <a:solidFill>
                  <a:srgbClr val="000000"/>
                </a:solidFill>
                <a:latin typeface="Trebuchet MS" panose="020B0603020202020204" pitchFamily="34" charset="0"/>
              </a:rPr>
              <a:t>Delivery of Guiding </a:t>
            </a:r>
            <a:endParaRPr lang="en-GB" sz="900" b="0" i="0" u="none" strike="noStrike" baseline="0">
              <a:solidFill>
                <a:srgbClr val="000000"/>
              </a:solidFill>
              <a:latin typeface="Trebuchet MS" panose="020B0603020202020204" pitchFamily="34" charset="0"/>
            </a:endParaRPr>
          </a:p>
          <a:p>
            <a:r>
              <a:rPr lang="en-GB" sz="900" b="0" i="0" u="none" strike="noStrike" baseline="0">
                <a:solidFill>
                  <a:srgbClr val="000000"/>
                </a:solidFill>
                <a:latin typeface="Trebuchet MS" panose="020B0603020202020204" pitchFamily="34" charset="0"/>
              </a:rPr>
              <a:t>Ensure each of the key themes of guiding delivery has its own strategic priorities and a robust action plan. </a:t>
            </a:r>
          </a:p>
          <a:p>
            <a:r>
              <a:rPr lang="en-GB" sz="900">
                <a:solidFill>
                  <a:srgbClr val="000000"/>
                </a:solidFill>
                <a:latin typeface="Trebuchet MS" panose="020B0603020202020204" pitchFamily="34" charset="0"/>
              </a:rPr>
              <a:t>A</a:t>
            </a:r>
            <a:r>
              <a:rPr lang="en-GB" sz="900" b="0" i="0" u="none" strike="noStrike" baseline="0">
                <a:solidFill>
                  <a:srgbClr val="000000"/>
                </a:solidFill>
                <a:latin typeface="Trebuchet MS" panose="020B0603020202020204" pitchFamily="34" charset="0"/>
              </a:rPr>
              <a:t>dopt the one team approach to ensure we have the skills and capacity to deliver good guiding across Anglia, by maximising the utilisation of volunteer skills and experience, complemented by a professional staff team. </a:t>
            </a:r>
          </a:p>
          <a:p>
            <a:pPr marL="0" indent="0">
              <a:buNone/>
            </a:pPr>
            <a:r>
              <a:rPr lang="en-GB" sz="900" b="1" i="0" u="none" strike="noStrike" baseline="0">
                <a:solidFill>
                  <a:srgbClr val="000000"/>
                </a:solidFill>
                <a:latin typeface="Trebuchet MS" panose="020B0603020202020204" pitchFamily="34" charset="0"/>
              </a:rPr>
              <a:t>Resources and capacity </a:t>
            </a:r>
            <a:endParaRPr lang="en-GB" sz="900" b="0" i="0" u="none" strike="noStrike" baseline="0">
              <a:solidFill>
                <a:srgbClr val="000000"/>
              </a:solidFill>
              <a:latin typeface="Trebuchet MS" panose="020B0603020202020204" pitchFamily="34" charset="0"/>
            </a:endParaRPr>
          </a:p>
          <a:p>
            <a:r>
              <a:rPr lang="en-GB" sz="900" b="0" i="0" u="none" strike="noStrike" baseline="0">
                <a:solidFill>
                  <a:srgbClr val="1D2128"/>
                </a:solidFill>
                <a:latin typeface="Trebuchet MS" panose="020B0603020202020204" pitchFamily="34" charset="0"/>
              </a:rPr>
              <a:t>Ensure the resources and assets of Girlguiding Anglia continue to be managed in an effective manner.</a:t>
            </a:r>
          </a:p>
          <a:p>
            <a:r>
              <a:rPr lang="en-GB" sz="900">
                <a:solidFill>
                  <a:srgbClr val="000000"/>
                </a:solidFill>
                <a:latin typeface="Trebuchet MS" panose="020B0603020202020204" pitchFamily="34" charset="0"/>
              </a:rPr>
              <a:t>Our</a:t>
            </a:r>
            <a:r>
              <a:rPr lang="en-GB" sz="900" b="0" i="0" u="none" strike="noStrike" baseline="0">
                <a:solidFill>
                  <a:srgbClr val="000000"/>
                </a:solidFill>
                <a:latin typeface="Trebuchet MS" panose="020B0603020202020204" pitchFamily="34" charset="0"/>
              </a:rPr>
              <a:t> strategic priorities and aims will be reported and reviewed by the region trustee Executive Committee. </a:t>
            </a:r>
            <a:endParaRPr lang="en-GB" sz="900"/>
          </a:p>
        </p:txBody>
      </p:sp>
      <p:pic>
        <p:nvPicPr>
          <p:cNvPr id="6" name="Picture 5" descr="Logo&#10;&#10;Description automatically generated">
            <a:extLst>
              <a:ext uri="{FF2B5EF4-FFF2-40B4-BE49-F238E27FC236}">
                <a16:creationId xmlns:a16="http://schemas.microsoft.com/office/drawing/2014/main" id="{25ED4AB8-6CB2-4FD9-9C3D-7191C89149A3}"/>
              </a:ext>
            </a:extLst>
          </p:cNvPr>
          <p:cNvPicPr>
            <a:picLocks noChangeAspect="1"/>
          </p:cNvPicPr>
          <p:nvPr/>
        </p:nvPicPr>
        <p:blipFill rotWithShape="1">
          <a:blip r:embed="rId2">
            <a:extLst>
              <a:ext uri="{28A0092B-C50C-407E-A947-70E740481C1C}">
                <a14:useLocalDpi xmlns:a14="http://schemas.microsoft.com/office/drawing/2010/main" val="0"/>
              </a:ext>
            </a:extLst>
          </a:blip>
          <a:srcRect t="4319"/>
          <a:stretch/>
        </p:blipFill>
        <p:spPr>
          <a:xfrm>
            <a:off x="6189155" y="10"/>
            <a:ext cx="6002844" cy="6857990"/>
          </a:xfrm>
          <a:prstGeom prst="rect">
            <a:avLst/>
          </a:prstGeom>
          <a:effectLst/>
        </p:spPr>
      </p:pic>
      <p:pic>
        <p:nvPicPr>
          <p:cNvPr id="10" name="Picture 9">
            <a:extLst>
              <a:ext uri="{FF2B5EF4-FFF2-40B4-BE49-F238E27FC236}">
                <a16:creationId xmlns:a16="http://schemas.microsoft.com/office/drawing/2014/main" id="{D1AE9373-3882-4E5D-BABF-A17B6145CE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 y="-4610"/>
            <a:ext cx="1842121" cy="1081570"/>
          </a:xfrm>
          <a:prstGeom prst="rect">
            <a:avLst/>
          </a:prstGeom>
        </p:spPr>
      </p:pic>
    </p:spTree>
    <p:extLst>
      <p:ext uri="{BB962C8B-B14F-4D97-AF65-F5344CB8AC3E}">
        <p14:creationId xmlns:p14="http://schemas.microsoft.com/office/powerpoint/2010/main" val="2851040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9192C51-B764-4A9B-9587-5EF8B628B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92D57C-BD80-46C6-9161-93CE0BE0C0AC}"/>
              </a:ext>
            </a:extLst>
          </p:cNvPr>
          <p:cNvSpPr>
            <a:spLocks noGrp="1"/>
          </p:cNvSpPr>
          <p:nvPr>
            <p:ph type="title"/>
          </p:nvPr>
        </p:nvSpPr>
        <p:spPr>
          <a:xfrm>
            <a:off x="648929" y="557190"/>
            <a:ext cx="5181510" cy="1671569"/>
          </a:xfrm>
        </p:spPr>
        <p:txBody>
          <a:bodyPr>
            <a:normAutofit/>
          </a:bodyPr>
          <a:lstStyle/>
          <a:p>
            <a:r>
              <a:rPr lang="en-GB" sz="4000">
                <a:latin typeface="Trebuchet MS" panose="020B0603020202020204" pitchFamily="34" charset="0"/>
              </a:rPr>
              <a:t>Together We Inspire</a:t>
            </a:r>
          </a:p>
        </p:txBody>
      </p:sp>
      <p:sp>
        <p:nvSpPr>
          <p:cNvPr id="3" name="Content Placeholder 2">
            <a:extLst>
              <a:ext uri="{FF2B5EF4-FFF2-40B4-BE49-F238E27FC236}">
                <a16:creationId xmlns:a16="http://schemas.microsoft.com/office/drawing/2014/main" id="{2098ACB5-4747-4A45-8466-A5279CD29079}"/>
              </a:ext>
            </a:extLst>
          </p:cNvPr>
          <p:cNvSpPr>
            <a:spLocks noGrp="1"/>
          </p:cNvSpPr>
          <p:nvPr>
            <p:ph idx="1"/>
          </p:nvPr>
        </p:nvSpPr>
        <p:spPr>
          <a:xfrm>
            <a:off x="648930" y="2406650"/>
            <a:ext cx="5181508" cy="3722438"/>
          </a:xfrm>
        </p:spPr>
        <p:txBody>
          <a:bodyPr>
            <a:normAutofit fontScale="92500" lnSpcReduction="10000"/>
          </a:bodyPr>
          <a:lstStyle/>
          <a:p>
            <a:pPr marL="0" indent="0">
              <a:buNone/>
            </a:pPr>
            <a:r>
              <a:rPr lang="en-GB" sz="1900">
                <a:latin typeface="Trebuchet MS" panose="020B0603020202020204" pitchFamily="34" charset="0"/>
              </a:rPr>
              <a:t>Key Objectives</a:t>
            </a:r>
          </a:p>
          <a:p>
            <a:r>
              <a:rPr lang="en-GB" sz="1900">
                <a:latin typeface="Trebuchet MS" panose="020B0603020202020204" pitchFamily="34" charset="0"/>
              </a:rPr>
              <a:t>Support our volunteers to create exceptional experiences for girls and themselves.</a:t>
            </a:r>
          </a:p>
          <a:p>
            <a:r>
              <a:rPr lang="en-GB" sz="1900">
                <a:latin typeface="Trebuchet MS" panose="020B0603020202020204" pitchFamily="34" charset="0"/>
              </a:rPr>
              <a:t>Trustees will ensure the charity supports and encourages our volunteer and staff teams.</a:t>
            </a:r>
          </a:p>
          <a:p>
            <a:r>
              <a:rPr lang="en-GB" sz="1900">
                <a:latin typeface="Trebuchet MS" panose="020B0603020202020204" pitchFamily="34" charset="0"/>
              </a:rPr>
              <a:t>Together we will strengthen our brand and external reach.</a:t>
            </a:r>
          </a:p>
          <a:p>
            <a:r>
              <a:rPr lang="en-GB" sz="1900">
                <a:latin typeface="Trebuchet MS" panose="020B0603020202020204" pitchFamily="34" charset="0"/>
              </a:rPr>
              <a:t>Trustees will lead the region recovery plan following the pandemic.</a:t>
            </a:r>
          </a:p>
          <a:p>
            <a:r>
              <a:rPr lang="en-GB" sz="1900">
                <a:latin typeface="Trebuchet MS" panose="020B0603020202020204" pitchFamily="34" charset="0"/>
              </a:rPr>
              <a:t>Together we will grow more great guiding.</a:t>
            </a:r>
          </a:p>
          <a:p>
            <a:r>
              <a:rPr lang="en-GB" sz="1900">
                <a:latin typeface="Trebuchet MS" panose="020B0603020202020204" pitchFamily="34" charset="0"/>
              </a:rPr>
              <a:t>We will work as one team across our region to ensure our charity is sustainable.</a:t>
            </a:r>
          </a:p>
          <a:p>
            <a:endParaRPr lang="en-GB" sz="1900"/>
          </a:p>
        </p:txBody>
      </p:sp>
      <p:pic>
        <p:nvPicPr>
          <p:cNvPr id="6" name="Picture 5" descr="Logo&#10;&#10;Description automatically generated">
            <a:extLst>
              <a:ext uri="{FF2B5EF4-FFF2-40B4-BE49-F238E27FC236}">
                <a16:creationId xmlns:a16="http://schemas.microsoft.com/office/drawing/2014/main" id="{25ED4AB8-6CB2-4FD9-9C3D-7191C89149A3}"/>
              </a:ext>
            </a:extLst>
          </p:cNvPr>
          <p:cNvPicPr>
            <a:picLocks noChangeAspect="1"/>
          </p:cNvPicPr>
          <p:nvPr/>
        </p:nvPicPr>
        <p:blipFill rotWithShape="1">
          <a:blip r:embed="rId2">
            <a:extLst>
              <a:ext uri="{28A0092B-C50C-407E-A947-70E740481C1C}">
                <a14:useLocalDpi xmlns:a14="http://schemas.microsoft.com/office/drawing/2010/main" val="0"/>
              </a:ext>
            </a:extLst>
          </a:blip>
          <a:srcRect t="4319"/>
          <a:stretch/>
        </p:blipFill>
        <p:spPr>
          <a:xfrm>
            <a:off x="6189155" y="10"/>
            <a:ext cx="6002844" cy="6857990"/>
          </a:xfrm>
          <a:prstGeom prst="rect">
            <a:avLst/>
          </a:prstGeom>
          <a:effectLst/>
        </p:spPr>
      </p:pic>
      <p:pic>
        <p:nvPicPr>
          <p:cNvPr id="10" name="Picture 9">
            <a:extLst>
              <a:ext uri="{FF2B5EF4-FFF2-40B4-BE49-F238E27FC236}">
                <a16:creationId xmlns:a16="http://schemas.microsoft.com/office/drawing/2014/main" id="{D1AE9373-3882-4E5D-BABF-A17B6145CE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 y="-4610"/>
            <a:ext cx="1842121" cy="1081570"/>
          </a:xfrm>
          <a:prstGeom prst="rect">
            <a:avLst/>
          </a:prstGeom>
        </p:spPr>
      </p:pic>
    </p:spTree>
    <p:extLst>
      <p:ext uri="{BB962C8B-B14F-4D97-AF65-F5344CB8AC3E}">
        <p14:creationId xmlns:p14="http://schemas.microsoft.com/office/powerpoint/2010/main" val="2007790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9192C51-B764-4A9B-9587-5EF8B628B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9B9090-3137-49BD-B315-D6D3E9153B6B}"/>
              </a:ext>
            </a:extLst>
          </p:cNvPr>
          <p:cNvSpPr>
            <a:spLocks noGrp="1"/>
          </p:cNvSpPr>
          <p:nvPr>
            <p:ph type="title"/>
          </p:nvPr>
        </p:nvSpPr>
        <p:spPr>
          <a:xfrm>
            <a:off x="648929" y="557190"/>
            <a:ext cx="5181510" cy="1671569"/>
          </a:xfrm>
        </p:spPr>
        <p:txBody>
          <a:bodyPr>
            <a:normAutofit/>
          </a:bodyPr>
          <a:lstStyle/>
          <a:p>
            <a:r>
              <a:rPr lang="en-GB" sz="4000">
                <a:latin typeface="Trebuchet MS" panose="020B0603020202020204" pitchFamily="34" charset="0"/>
              </a:rPr>
              <a:t>Recovery Road Map</a:t>
            </a:r>
          </a:p>
        </p:txBody>
      </p:sp>
      <p:sp>
        <p:nvSpPr>
          <p:cNvPr id="3" name="Content Placeholder 2">
            <a:extLst>
              <a:ext uri="{FF2B5EF4-FFF2-40B4-BE49-F238E27FC236}">
                <a16:creationId xmlns:a16="http://schemas.microsoft.com/office/drawing/2014/main" id="{97B55798-503F-4934-AAF3-EE4F33B955ED}"/>
              </a:ext>
            </a:extLst>
          </p:cNvPr>
          <p:cNvSpPr>
            <a:spLocks noGrp="1"/>
          </p:cNvSpPr>
          <p:nvPr>
            <p:ph idx="1"/>
          </p:nvPr>
        </p:nvSpPr>
        <p:spPr>
          <a:xfrm>
            <a:off x="182880" y="1727200"/>
            <a:ext cx="5819966" cy="4897120"/>
          </a:xfrm>
        </p:spPr>
        <p:txBody>
          <a:bodyPr>
            <a:noAutofit/>
          </a:bodyPr>
          <a:lstStyle/>
          <a:p>
            <a:pPr marL="0" indent="0">
              <a:buNone/>
            </a:pPr>
            <a:r>
              <a:rPr lang="en-GB" sz="1400">
                <a:latin typeface="Trebuchet MS" panose="020B0603020202020204" pitchFamily="34" charset="0"/>
              </a:rPr>
              <a:t>Together with Girlguiding’s and Anglia’s growth working groups, we will grow our membership against 2021 subscription figures by 7-10% in the year to February 2022 and 7-10% the following year. </a:t>
            </a:r>
            <a:r>
              <a:rPr lang="en-GB" sz="1200">
                <a:latin typeface="Trebuchet MS" panose="020B0603020202020204" pitchFamily="34" charset="0"/>
              </a:rPr>
              <a:t>The primary objectives will be: </a:t>
            </a:r>
          </a:p>
          <a:p>
            <a:r>
              <a:rPr lang="en-GB" sz="1200" b="1">
                <a:latin typeface="Trebuchet MS" panose="020B0603020202020204" pitchFamily="34" charset="0"/>
              </a:rPr>
              <a:t>Units - To maximise the capacity within existing units and move girls from waiting lists.</a:t>
            </a:r>
          </a:p>
          <a:p>
            <a:r>
              <a:rPr lang="en-GB" sz="1200" b="1">
                <a:latin typeface="Trebuchet MS" panose="020B0603020202020204" pitchFamily="34" charset="0"/>
              </a:rPr>
              <a:t>Girls - Focus on recruitment, particularly Rainbows, transitioning Rainbows to Brownies and filling existing spaces.</a:t>
            </a:r>
          </a:p>
          <a:p>
            <a:r>
              <a:rPr lang="en-GB" sz="1200" b="1">
                <a:latin typeface="Trebuchet MS" panose="020B0603020202020204" pitchFamily="34" charset="0"/>
              </a:rPr>
              <a:t>Volunteers – focus on recruitment where required and encouraging members to take a leadership role.</a:t>
            </a:r>
          </a:p>
          <a:p>
            <a:pPr marL="0" indent="0">
              <a:buNone/>
            </a:pPr>
            <a:r>
              <a:rPr lang="en-GB" sz="1200">
                <a:latin typeface="Trebuchet MS" panose="020B0603020202020204" pitchFamily="34" charset="0"/>
              </a:rPr>
              <a:t>The secondary objectives will be:</a:t>
            </a:r>
          </a:p>
          <a:p>
            <a:r>
              <a:rPr lang="en-GB" sz="1200">
                <a:latin typeface="Trebuchet MS" panose="020B0603020202020204" pitchFamily="34" charset="0"/>
              </a:rPr>
              <a:t>To encourage and promote flexible guiding</a:t>
            </a:r>
          </a:p>
          <a:p>
            <a:r>
              <a:rPr lang="en-GB" sz="1200">
                <a:latin typeface="Trebuchet MS" panose="020B0603020202020204" pitchFamily="34" charset="0"/>
              </a:rPr>
              <a:t>To be a data driven decision making organisation</a:t>
            </a:r>
          </a:p>
          <a:p>
            <a:r>
              <a:rPr lang="en-GB" sz="1200">
                <a:latin typeface="Trebuchet MS" panose="020B0603020202020204" pitchFamily="34" charset="0"/>
              </a:rPr>
              <a:t>Offer a warm welcome back to existing members</a:t>
            </a:r>
          </a:p>
          <a:p>
            <a:r>
              <a:rPr lang="en-GB" sz="1200">
                <a:effectLst/>
                <a:latin typeface="Trebuchet MS" panose="020B0603020202020204" pitchFamily="34" charset="0"/>
                <a:ea typeface="Calibri" panose="020F0502020204030204" pitchFamily="34" charset="0"/>
                <a:cs typeface="Times New Roman" panose="02020603050405020304" pitchFamily="18" charset="0"/>
              </a:rPr>
              <a:t>To ensure there is secure financial budgeting and planning for the future</a:t>
            </a:r>
          </a:p>
          <a:p>
            <a:r>
              <a:rPr lang="en-GB" sz="1200">
                <a:latin typeface="Trebuchet MS" panose="020B0603020202020204" pitchFamily="34" charset="0"/>
                <a:cs typeface="Times New Roman" panose="02020603050405020304" pitchFamily="18" charset="0"/>
              </a:rPr>
              <a:t>To support Hautbois and retail to maximise their potential as restrictions lift.</a:t>
            </a:r>
          </a:p>
          <a:p>
            <a:r>
              <a:rPr lang="en-GB" sz="1200">
                <a:latin typeface="Trebuchet MS" panose="020B0603020202020204" pitchFamily="34" charset="0"/>
                <a:cs typeface="Times New Roman" panose="02020603050405020304" pitchFamily="18" charset="0"/>
              </a:rPr>
              <a:t>To develop a communications plan to strengthen our brand, extend our reach and increase stakeholder engagement.</a:t>
            </a:r>
            <a:endParaRPr lang="en-GB" sz="1200">
              <a:latin typeface="Trebuchet MS" panose="020B0603020202020204" pitchFamily="34" charset="0"/>
            </a:endParaRPr>
          </a:p>
        </p:txBody>
      </p:sp>
      <p:pic>
        <p:nvPicPr>
          <p:cNvPr id="6" name="Picture 5" descr="Logo&#10;&#10;Description automatically generated">
            <a:extLst>
              <a:ext uri="{FF2B5EF4-FFF2-40B4-BE49-F238E27FC236}">
                <a16:creationId xmlns:a16="http://schemas.microsoft.com/office/drawing/2014/main" id="{AE4E6905-3CE4-43A1-B83D-EDE1B3A97E08}"/>
              </a:ext>
            </a:extLst>
          </p:cNvPr>
          <p:cNvPicPr>
            <a:picLocks noChangeAspect="1"/>
          </p:cNvPicPr>
          <p:nvPr/>
        </p:nvPicPr>
        <p:blipFill rotWithShape="1">
          <a:blip r:embed="rId2">
            <a:extLst>
              <a:ext uri="{28A0092B-C50C-407E-A947-70E740481C1C}">
                <a14:useLocalDpi xmlns:a14="http://schemas.microsoft.com/office/drawing/2010/main" val="0"/>
              </a:ext>
            </a:extLst>
          </a:blip>
          <a:srcRect t="4319"/>
          <a:stretch/>
        </p:blipFill>
        <p:spPr>
          <a:xfrm>
            <a:off x="6189155" y="10"/>
            <a:ext cx="6002844" cy="6857990"/>
          </a:xfrm>
          <a:prstGeom prst="rect">
            <a:avLst/>
          </a:prstGeom>
          <a:effectLst/>
        </p:spPr>
      </p:pic>
      <p:pic>
        <p:nvPicPr>
          <p:cNvPr id="9" name="Picture 8">
            <a:extLst>
              <a:ext uri="{FF2B5EF4-FFF2-40B4-BE49-F238E27FC236}">
                <a16:creationId xmlns:a16="http://schemas.microsoft.com/office/drawing/2014/main" id="{7D76912A-ECC6-4302-905C-BA6FC847D5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 y="-4610"/>
            <a:ext cx="1842121" cy="1081570"/>
          </a:xfrm>
          <a:prstGeom prst="rect">
            <a:avLst/>
          </a:prstGeom>
        </p:spPr>
      </p:pic>
    </p:spTree>
    <p:extLst>
      <p:ext uri="{BB962C8B-B14F-4D97-AF65-F5344CB8AC3E}">
        <p14:creationId xmlns:p14="http://schemas.microsoft.com/office/powerpoint/2010/main" val="27355123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3AD97A8A921F64AABF473D0341AA615" ma:contentTypeVersion="12" ma:contentTypeDescription="Create a new document." ma:contentTypeScope="" ma:versionID="20259169b7a8915dc193b1c4cd16bbe5">
  <xsd:schema xmlns:xsd="http://www.w3.org/2001/XMLSchema" xmlns:xs="http://www.w3.org/2001/XMLSchema" xmlns:p="http://schemas.microsoft.com/office/2006/metadata/properties" xmlns:ns2="95d0df91-d2b3-41d0-a351-1374922f543a" xmlns:ns3="6bfa3329-ea1d-4e5f-b888-ec83de84c23d" targetNamespace="http://schemas.microsoft.com/office/2006/metadata/properties" ma:root="true" ma:fieldsID="34dad10421788ef9b0f0ff2e1117f0f0" ns2:_="" ns3:_="">
    <xsd:import namespace="95d0df91-d2b3-41d0-a351-1374922f543a"/>
    <xsd:import namespace="6bfa3329-ea1d-4e5f-b888-ec83de84c23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d0df91-d2b3-41d0-a351-1374922f543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bfa3329-ea1d-4e5f-b888-ec83de84c23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05F3F1-A5DD-44C1-8A2A-AC02D4A5940C}">
  <ds:schemaRefs>
    <ds:schemaRef ds:uri="http://schemas.microsoft.com/sharepoint/v3/contenttype/forms"/>
  </ds:schemaRefs>
</ds:datastoreItem>
</file>

<file path=customXml/itemProps2.xml><?xml version="1.0" encoding="utf-8"?>
<ds:datastoreItem xmlns:ds="http://schemas.openxmlformats.org/officeDocument/2006/customXml" ds:itemID="{234ECE10-647C-42D2-8717-70C438615079}">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D25BEE87-2F9B-4545-8D00-14B09EFB3A7D}">
  <ds:schemaRefs>
    <ds:schemaRef ds:uri="6bfa3329-ea1d-4e5f-b888-ec83de84c23d"/>
    <ds:schemaRef ds:uri="95d0df91-d2b3-41d0-a351-1374922f543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4</Slides>
  <Notes>0</Notes>
  <HiddenSlides>0</HiddenSlide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Together We Inspire Strategy 2021-2026</vt:lpstr>
      <vt:lpstr>Together We Inspire</vt:lpstr>
      <vt:lpstr>Together We Inspire</vt:lpstr>
      <vt:lpstr>Recovery Road Map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Together We Inspire Girlguiding Anglia 2021- 2025</dc:title>
  <dc:creator>Bonnie Dillaway</dc:creator>
  <cp:revision>1</cp:revision>
  <dcterms:created xsi:type="dcterms:W3CDTF">2021-04-16T09:07:35Z</dcterms:created>
  <dcterms:modified xsi:type="dcterms:W3CDTF">2022-02-23T13:50:02Z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0x01010003AD97A8A921F64AABF473D0341AA615</vt:lpwstr>
  </property>
</Properties>
</file>